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7" r:id="rId12"/>
    <p:sldId id="262" r:id="rId13"/>
  </p:sldIdLst>
  <p:sldSz cx="9144000" cy="5143500" type="screen16x9"/>
  <p:notesSz cx="6858000" cy="9144000"/>
  <p:embeddedFontLst>
    <p:embeddedFont>
      <p:font typeface="Public Sans" charset="0"/>
      <p:regular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</p:embeddedFon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/>
          <a:srcRect l="16976" t="14937" r="19508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8" r="24764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9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“Spam Filtering System”</a:t>
            </a:r>
            <a:endParaRPr lang="en-US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/>
          <a:srcRect l="-43430" t="2430" r="43429" b="-2429"/>
          <a:stretch>
            <a:fillRect/>
          </a:stretch>
        </p:blipFill>
        <p:spPr>
          <a:xfrm>
            <a:off x="862965" y="-2730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6027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dirty="0" smtClean="0">
                <a:solidFill>
                  <a:srgbClr val="BD8738"/>
                </a:solidFill>
              </a:rPr>
              <a:t>https://github.com/andershan0910/spam-filtering-system-</a:t>
            </a:r>
            <a:endParaRPr lang="en-US" dirty="0">
              <a:solidFill>
                <a:srgbClr val="BD873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5573" y="2615592"/>
            <a:ext cx="305595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Your Project Name</a:t>
            </a:r>
            <a:endParaRPr sz="183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 panose="00000600000000000000"/>
              <a:buNone/>
            </a:pPr>
            <a:r>
              <a:rPr lang="en-US" dirty="0" smtClean="0"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Spam Filtering System</a:t>
            </a:r>
            <a:endParaRPr lang="en-US"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/>
        </p:nvGraphicFramePr>
        <p:xfrm>
          <a:off x="144710" y="1954819"/>
          <a:ext cx="4279525" cy="237729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/>
                <a:gridCol w="1725800"/>
                <a:gridCol w="814325"/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2105a3410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Anderson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AS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A34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457200" lvl="0" indent="-31750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▪"/>
            </a:pPr>
            <a:r>
              <a:rPr lang="en-US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Understanding agile and scrum management techniques for efficient product development</a:t>
            </a:r>
            <a:endParaRPr sz="160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- 1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dirty="0" smtClean="0"/>
              <a:t>Spam </a:t>
            </a:r>
            <a:r>
              <a:rPr lang="en-US" dirty="0" err="1" smtClean="0"/>
              <a:t>Fitering</a:t>
            </a:r>
            <a:r>
              <a:rPr lang="en-US" dirty="0" smtClean="0"/>
              <a:t> System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system should be able to filter spam messages from legitimate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messages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should be able to identify and block numbers that are sending spam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messages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should allow users to manually add or remove numbers from the spam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filter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system should be able to provide a report of filtered spam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messages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system should be able to handle a large volume of SMS messages in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real-time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should be able to filter messages in multiple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languages</a:t>
            </a:r>
          </a:p>
          <a:p>
            <a:r>
              <a:rPr lang="en-US" altLang="en-IN" dirty="0" smtClean="0">
                <a:latin typeface="Public Sans" charset="0"/>
                <a:cs typeface="Times New Roman" pitchFamily="18" charset="0"/>
              </a:rPr>
              <a:t>The </a:t>
            </a:r>
            <a:r>
              <a:rPr lang="en-US" altLang="en-IN" dirty="0" smtClean="0">
                <a:latin typeface="Public Sans" charset="0"/>
                <a:cs typeface="Times New Roman" pitchFamily="18" charset="0"/>
              </a:rPr>
              <a:t>system should be able to adapt and learn from new spam patterns</a:t>
            </a:r>
            <a:endParaRPr lang="en-US" altLang="en-IN" dirty="0" smtClean="0">
              <a:latin typeface="Public Sans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</a:t>
            </a:r>
            <a:r>
              <a:rPr lang="en-IN" dirty="0" smtClean="0"/>
              <a:t>for </a:t>
            </a:r>
            <a:r>
              <a:rPr lang="en-US" altLang="en-IN" dirty="0" smtClean="0"/>
              <a:t>”Spam Filtering System”</a:t>
            </a:r>
            <a:endParaRPr lang="en-US" alt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Non Functional Requirements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 smtClean="0"/>
              <a:t>The system should have a response time of less than 1 </a:t>
            </a:r>
            <a:r>
              <a:rPr lang="en-US" dirty="0" smtClean="0"/>
              <a:t>second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system should be able to handle a minimum of 1000 messages per </a:t>
            </a:r>
            <a:r>
              <a:rPr lang="en-US" dirty="0" smtClean="0"/>
              <a:t>second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system should ensure the privacy of users' </a:t>
            </a:r>
            <a:r>
              <a:rPr lang="en-US" dirty="0" smtClean="0"/>
              <a:t>messages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system should be secure against unauthorized access or attacks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 </a:t>
            </a:r>
            <a:r>
              <a:rPr lang="en-IN" dirty="0" smtClean="0"/>
              <a:t>“</a:t>
            </a:r>
            <a:r>
              <a:rPr lang="en-US" altLang="en-IN" dirty="0" smtClean="0"/>
              <a:t>Spam Filtering System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Software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IN" dirty="0" smtClean="0"/>
              <a:t>Email client</a:t>
            </a:r>
          </a:p>
          <a:p>
            <a:r>
              <a:rPr lang="en-IN" dirty="0" smtClean="0"/>
              <a:t>S</a:t>
            </a:r>
            <a:r>
              <a:rPr lang="en-IN" dirty="0" smtClean="0"/>
              <a:t>pam filter</a:t>
            </a:r>
          </a:p>
          <a:p>
            <a:r>
              <a:rPr lang="en-IN" dirty="0" smtClean="0"/>
              <a:t>Machine learning library</a:t>
            </a:r>
          </a:p>
          <a:p>
            <a:r>
              <a:rPr lang="en-IN" dirty="0" smtClean="0"/>
              <a:t>Database</a:t>
            </a:r>
          </a:p>
          <a:p>
            <a:r>
              <a:rPr lang="en-IN" dirty="0" smtClean="0"/>
              <a:t>Programming languages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</a:t>
            </a:r>
            <a:r>
              <a:rPr lang="en-IN" dirty="0" smtClean="0"/>
              <a:t>“</a:t>
            </a:r>
            <a:r>
              <a:rPr lang="en-US" altLang="en-IN" dirty="0" smtClean="0"/>
              <a:t>Spam Filtering System </a:t>
            </a:r>
            <a:r>
              <a:rPr lang="en-IN" dirty="0" smtClean="0"/>
              <a:t>"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Hardware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altLang="en-IN" dirty="0" smtClean="0"/>
              <a:t>Processor: A modern multi-core processor, such as Intel Core i7 or AMD </a:t>
            </a:r>
            <a:r>
              <a:rPr lang="en-US" altLang="en-IN" dirty="0" err="1" smtClean="0"/>
              <a:t>Ryzen</a:t>
            </a:r>
            <a:r>
              <a:rPr lang="en-US" altLang="en-IN" dirty="0" smtClean="0"/>
              <a:t> 7, is recommended to handle the computational workload of the spam filtering system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RAM</a:t>
            </a:r>
            <a:r>
              <a:rPr lang="en-US" altLang="en-IN" dirty="0" smtClean="0"/>
              <a:t>: The amount of RAM required depends on the size of the email dataset and the complexity of the filtering algorithms used. Typically, 8GB or more of RAM is recommended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Storage</a:t>
            </a:r>
            <a:r>
              <a:rPr lang="en-US" altLang="en-IN" dirty="0" smtClean="0"/>
              <a:t>: The spam filtering system needs sufficient storage space to store the email dataset, database, and other system files. A solid-state drive (SSD) is recommended for faster access times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Network </a:t>
            </a:r>
            <a:r>
              <a:rPr lang="en-US" altLang="en-IN" dirty="0" smtClean="0"/>
              <a:t>card: The system should have a high-speed network card to handle the incoming email traffic</a:t>
            </a:r>
            <a:r>
              <a:rPr lang="en-US" altLang="en-IN" dirty="0" smtClean="0"/>
              <a:t>.</a:t>
            </a:r>
          </a:p>
          <a:p>
            <a:r>
              <a:rPr lang="en-US" altLang="en-IN" dirty="0" smtClean="0"/>
              <a:t>Power </a:t>
            </a:r>
            <a:r>
              <a:rPr lang="en-US" altLang="en-IN" dirty="0" smtClean="0"/>
              <a:t>supply: The system should have a reliable power supply with sufficient wattage to handle the power requirements of the hardware components.</a:t>
            </a:r>
            <a:endParaRPr lang="en-US" alt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23685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7250" y="923925"/>
            <a:ext cx="1688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Collect 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Preprocess 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Feature extraction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Train model.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9625" y="3609975"/>
            <a:ext cx="6315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spam filtering system is a process of identifying and removing </a:t>
            </a:r>
            <a:r>
              <a:rPr lang="en-US" dirty="0" smtClean="0"/>
              <a:t>unsolicited </a:t>
            </a:r>
            <a:r>
              <a:rPr lang="en-US" dirty="0" smtClean="0"/>
              <a:t>or unwanted messages from incoming emails, chats, </a:t>
            </a:r>
            <a:r>
              <a:rPr lang="en-US" dirty="0" smtClean="0"/>
              <a:t>or </a:t>
            </a:r>
            <a:r>
              <a:rPr lang="en-US" dirty="0" smtClean="0"/>
              <a:t>other messaging platforms. 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realted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518</Words>
  <Application>WPS Presentation</Application>
  <PresentationFormat>On-screen Show (16:9)</PresentationFormat>
  <Paragraphs>71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Public Sans</vt:lpstr>
      <vt:lpstr>EB Garamond</vt:lpstr>
      <vt:lpstr>EB Garamond Medium</vt:lpstr>
      <vt:lpstr>Noto Sans Symbols</vt:lpstr>
      <vt:lpstr>Times New Roman</vt:lpstr>
      <vt:lpstr>Calibri</vt:lpstr>
      <vt:lpstr>Simple Light</vt:lpstr>
      <vt:lpstr>Slide 1</vt:lpstr>
      <vt:lpstr>Your Project Name</vt:lpstr>
      <vt:lpstr>Slide 3</vt:lpstr>
      <vt:lpstr>SRS for “Spam Fitering System"</vt:lpstr>
      <vt:lpstr>SRS for ”Spam Filtering System”</vt:lpstr>
      <vt:lpstr>SRS for  “Spam Filtering System "</vt:lpstr>
      <vt:lpstr>SRS for “Spam Filtering System "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admin</cp:lastModifiedBy>
  <cp:revision>15</cp:revision>
  <dcterms:created xsi:type="dcterms:W3CDTF">2020-08-13T11:21:00Z</dcterms:created>
  <dcterms:modified xsi:type="dcterms:W3CDTF">2023-03-09T23:33:45Z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54214EABF06847E6981FD4C4E2226BBF</vt:lpwstr>
  </property>
  <property fmtid="{D5CDD505-2E9C-101B-9397-08002B2CF9AE}" pid="3" name="KSOProductBuildVer">
    <vt:lpwstr>1033-11.2.0.11417</vt:lpwstr>
  </property>
</Properties>
</file>